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2E470-73F8-4BA0-B0AA-051DB872F621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AF7B4-2093-42D0-A576-95BBE072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2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AF7B4-2093-42D0-A576-95BBE0720E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04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AF7B4-2093-42D0-A576-95BBE0720E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53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AF7B4-2093-42D0-A576-95BBE0720E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03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AF7B4-2093-42D0-A576-95BBE0720E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19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AF7B4-2093-42D0-A576-95BBE0720E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06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AF7B4-2093-42D0-A576-95BBE0720E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18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AF7B4-2093-42D0-A576-95BBE0720E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1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AF7B4-2093-42D0-A576-95BBE0720E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96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AF7B4-2093-42D0-A576-95BBE0720E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31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AF7B4-2093-42D0-A576-95BBE0720E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33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AF7B4-2093-42D0-A576-95BBE0720E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64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AF7B4-2093-42D0-A576-95BBE0720E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0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AF7B4-2093-42D0-A576-95BBE0720E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9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AF7B4-2093-42D0-A576-95BBE0720E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60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D50B-D94F-417A-B886-31F1C53FE00D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A53A-B7FB-4465-B5BD-C535FB41B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7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D50B-D94F-417A-B886-31F1C53FE00D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A53A-B7FB-4465-B5BD-C535FB41B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1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D50B-D94F-417A-B886-31F1C53FE00D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A53A-B7FB-4465-B5BD-C535FB41B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76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D50B-D94F-417A-B886-31F1C53FE00D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A53A-B7FB-4465-B5BD-C535FB41B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0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D50B-D94F-417A-B886-31F1C53FE00D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A53A-B7FB-4465-B5BD-C535FB41B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46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D50B-D94F-417A-B886-31F1C53FE00D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A53A-B7FB-4465-B5BD-C535FB41B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8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D50B-D94F-417A-B886-31F1C53FE00D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A53A-B7FB-4465-B5BD-C535FB41B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80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D50B-D94F-417A-B886-31F1C53FE00D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A53A-B7FB-4465-B5BD-C535FB41B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0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D50B-D94F-417A-B886-31F1C53FE00D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A53A-B7FB-4465-B5BD-C535FB41B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01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D50B-D94F-417A-B886-31F1C53FE00D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A53A-B7FB-4465-B5BD-C535FB41B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20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D50B-D94F-417A-B886-31F1C53FE00D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A53A-B7FB-4465-B5BD-C535FB41B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6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BD50B-D94F-417A-B886-31F1C53FE00D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8A53A-B7FB-4465-B5BD-C535FB41B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15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5, 1, 1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) = (1, 1, 1)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blipFill>
                <a:blip r:embed="rId2"/>
                <a:stretch>
                  <a:fillRect t="-3670" b="-11927"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350180"/>
              </p:ext>
            </p:extLst>
          </p:nvPr>
        </p:nvGraphicFramePr>
        <p:xfrm>
          <a:off x="454889" y="743313"/>
          <a:ext cx="10284694" cy="5419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42347">
                  <a:extLst>
                    <a:ext uri="{9D8B030D-6E8A-4147-A177-3AD203B41FA5}">
                      <a16:colId xmlns:a16="http://schemas.microsoft.com/office/drawing/2014/main" val="1487772993"/>
                    </a:ext>
                  </a:extLst>
                </a:gridCol>
                <a:gridCol w="5142347">
                  <a:extLst>
                    <a:ext uri="{9D8B030D-6E8A-4147-A177-3AD203B41FA5}">
                      <a16:colId xmlns:a16="http://schemas.microsoft.com/office/drawing/2014/main" val="225301009"/>
                    </a:ext>
                  </a:extLst>
                </a:gridCol>
              </a:tblGrid>
              <a:tr h="50244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13369"/>
                  </a:ext>
                </a:extLst>
              </a:tr>
              <a:tr h="3952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30 degree Taylor Series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exact logarithmic terms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30495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" t="6564" r="6376" b="13436"/>
          <a:stretch/>
        </p:blipFill>
        <p:spPr>
          <a:xfrm>
            <a:off x="483024" y="900332"/>
            <a:ext cx="5045579" cy="4718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6" t="6768" r="6581" b="13846"/>
          <a:stretch/>
        </p:blipFill>
        <p:spPr>
          <a:xfrm>
            <a:off x="5667576" y="900332"/>
            <a:ext cx="4999338" cy="471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) = (1, 1, 1)</a:t>
                </a:r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blipFill>
                <a:blip r:embed="rId3"/>
                <a:stretch>
                  <a:fillRect t="-3670" b="-11927"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457441"/>
              </p:ext>
            </p:extLst>
          </p:nvPr>
        </p:nvGraphicFramePr>
        <p:xfrm>
          <a:off x="454889" y="743313"/>
          <a:ext cx="10284694" cy="5419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42347">
                  <a:extLst>
                    <a:ext uri="{9D8B030D-6E8A-4147-A177-3AD203B41FA5}">
                      <a16:colId xmlns:a16="http://schemas.microsoft.com/office/drawing/2014/main" val="1487772993"/>
                    </a:ext>
                  </a:extLst>
                </a:gridCol>
                <a:gridCol w="5142347">
                  <a:extLst>
                    <a:ext uri="{9D8B030D-6E8A-4147-A177-3AD203B41FA5}">
                      <a16:colId xmlns:a16="http://schemas.microsoft.com/office/drawing/2014/main" val="225301009"/>
                    </a:ext>
                  </a:extLst>
                </a:gridCol>
              </a:tblGrid>
              <a:tr h="50244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13369"/>
                  </a:ext>
                </a:extLst>
              </a:tr>
              <a:tr h="3952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30 </a:t>
                      </a:r>
                      <a:r>
                        <a:rPr lang="en-US" baseline="0" dirty="0" smtClean="0"/>
                        <a:t>degree Taylor Series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exact logarithmic terms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3049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597236" y="62266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Note: Number of obtained solutions for bimodal curve can be </a:t>
            </a:r>
          </a:p>
          <a:p>
            <a:r>
              <a:rPr lang="en-US" dirty="0"/>
              <a:t>increased if I run the code on a parallel machine.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1" t="6868" r="6566" b="13940"/>
          <a:stretch/>
        </p:blipFill>
        <p:spPr>
          <a:xfrm>
            <a:off x="5624946" y="798733"/>
            <a:ext cx="4987636" cy="4688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4" t="7070" r="6970" b="13939"/>
          <a:stretch/>
        </p:blipFill>
        <p:spPr>
          <a:xfrm>
            <a:off x="568036" y="809529"/>
            <a:ext cx="4952986" cy="467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7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) = (1, 1, 1)</a:t>
                </a:r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blipFill>
                <a:blip r:embed="rId3"/>
                <a:stretch>
                  <a:fillRect t="-3670" b="-11927"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620812"/>
              </p:ext>
            </p:extLst>
          </p:nvPr>
        </p:nvGraphicFramePr>
        <p:xfrm>
          <a:off x="454889" y="743313"/>
          <a:ext cx="10284694" cy="5419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42347">
                  <a:extLst>
                    <a:ext uri="{9D8B030D-6E8A-4147-A177-3AD203B41FA5}">
                      <a16:colId xmlns:a16="http://schemas.microsoft.com/office/drawing/2014/main" val="1487772993"/>
                    </a:ext>
                  </a:extLst>
                </a:gridCol>
                <a:gridCol w="5142347">
                  <a:extLst>
                    <a:ext uri="{9D8B030D-6E8A-4147-A177-3AD203B41FA5}">
                      <a16:colId xmlns:a16="http://schemas.microsoft.com/office/drawing/2014/main" val="225301009"/>
                    </a:ext>
                  </a:extLst>
                </a:gridCol>
              </a:tblGrid>
              <a:tr h="50244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13369"/>
                  </a:ext>
                </a:extLst>
              </a:tr>
              <a:tr h="3952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30 </a:t>
                      </a:r>
                      <a:r>
                        <a:rPr lang="en-US" baseline="0" dirty="0" smtClean="0"/>
                        <a:t>degree Taylor Series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exact logarithmic terms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3049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597236" y="62266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Note: Number of obtained solutions for bimodal curve can be </a:t>
            </a:r>
          </a:p>
          <a:p>
            <a:r>
              <a:rPr lang="en-US" dirty="0"/>
              <a:t>increased if I run the code on a parallel machine.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7" t="6870" r="6566" b="13535"/>
          <a:stretch/>
        </p:blipFill>
        <p:spPr>
          <a:xfrm>
            <a:off x="5673434" y="796074"/>
            <a:ext cx="5002669" cy="4704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4" t="7475" r="6970" b="13738"/>
          <a:stretch/>
        </p:blipFill>
        <p:spPr>
          <a:xfrm>
            <a:off x="496454" y="823384"/>
            <a:ext cx="4964678" cy="467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1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) = (1, 1, 1)</a:t>
                </a:r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blipFill>
                <a:blip r:embed="rId3"/>
                <a:stretch>
                  <a:fillRect t="-3670" b="-11927"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938464"/>
              </p:ext>
            </p:extLst>
          </p:nvPr>
        </p:nvGraphicFramePr>
        <p:xfrm>
          <a:off x="454889" y="743313"/>
          <a:ext cx="10284694" cy="5419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42347">
                  <a:extLst>
                    <a:ext uri="{9D8B030D-6E8A-4147-A177-3AD203B41FA5}">
                      <a16:colId xmlns:a16="http://schemas.microsoft.com/office/drawing/2014/main" val="1487772993"/>
                    </a:ext>
                  </a:extLst>
                </a:gridCol>
                <a:gridCol w="5142347">
                  <a:extLst>
                    <a:ext uri="{9D8B030D-6E8A-4147-A177-3AD203B41FA5}">
                      <a16:colId xmlns:a16="http://schemas.microsoft.com/office/drawing/2014/main" val="225301009"/>
                    </a:ext>
                  </a:extLst>
                </a:gridCol>
              </a:tblGrid>
              <a:tr h="50244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13369"/>
                  </a:ext>
                </a:extLst>
              </a:tr>
              <a:tr h="3952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30 </a:t>
                      </a:r>
                      <a:r>
                        <a:rPr lang="en-US" baseline="0" dirty="0" smtClean="0"/>
                        <a:t>degree Taylor Series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exact logarithmic terms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3049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597236" y="62266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Note: Number of obtained solutions for bimodal curve can be </a:t>
            </a:r>
          </a:p>
          <a:p>
            <a:r>
              <a:rPr lang="en-US" dirty="0"/>
              <a:t>increased if I run the code on a parallel machine.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6" t="6869" r="6364" b="13333"/>
          <a:stretch/>
        </p:blipFill>
        <p:spPr>
          <a:xfrm>
            <a:off x="5611091" y="754113"/>
            <a:ext cx="5102847" cy="47877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t="7071" r="6566" b="13940"/>
          <a:stretch/>
        </p:blipFill>
        <p:spPr>
          <a:xfrm>
            <a:off x="482599" y="759759"/>
            <a:ext cx="5112279" cy="47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066149" y="33355"/>
                <a:ext cx="3062174" cy="646331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) = (1, 1, 1)</a:t>
                </a:r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149" y="33355"/>
                <a:ext cx="3062174" cy="646331"/>
              </a:xfrm>
              <a:prstGeom prst="rect">
                <a:avLst/>
              </a:prstGeom>
              <a:blipFill>
                <a:blip r:embed="rId3"/>
                <a:stretch>
                  <a:fillRect t="-3670" b="-11927"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291829"/>
              </p:ext>
            </p:extLst>
          </p:nvPr>
        </p:nvGraphicFramePr>
        <p:xfrm>
          <a:off x="454889" y="743313"/>
          <a:ext cx="10284694" cy="5419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42347">
                  <a:extLst>
                    <a:ext uri="{9D8B030D-6E8A-4147-A177-3AD203B41FA5}">
                      <a16:colId xmlns:a16="http://schemas.microsoft.com/office/drawing/2014/main" val="1487772993"/>
                    </a:ext>
                  </a:extLst>
                </a:gridCol>
                <a:gridCol w="5142347">
                  <a:extLst>
                    <a:ext uri="{9D8B030D-6E8A-4147-A177-3AD203B41FA5}">
                      <a16:colId xmlns:a16="http://schemas.microsoft.com/office/drawing/2014/main" val="225301009"/>
                    </a:ext>
                  </a:extLst>
                </a:gridCol>
              </a:tblGrid>
              <a:tr h="50244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13369"/>
                  </a:ext>
                </a:extLst>
              </a:tr>
              <a:tr h="3952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30 </a:t>
                      </a:r>
                      <a:r>
                        <a:rPr lang="en-US" baseline="0" dirty="0" smtClean="0"/>
                        <a:t>degree Taylor Series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exact logarithmic terms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3049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597236" y="62266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Note: Number of obtained solutions for bimodal curve can be </a:t>
            </a:r>
          </a:p>
          <a:p>
            <a:r>
              <a:rPr lang="en-US" dirty="0"/>
              <a:t>increased if I run the code on a parallel machine.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5" t="7071" r="6566" b="13333"/>
          <a:stretch/>
        </p:blipFill>
        <p:spPr>
          <a:xfrm>
            <a:off x="5652656" y="864949"/>
            <a:ext cx="4911653" cy="4607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t="7273" r="6364" b="13535"/>
          <a:stretch/>
        </p:blipFill>
        <p:spPr>
          <a:xfrm>
            <a:off x="503539" y="763862"/>
            <a:ext cx="5033009" cy="470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8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066149" y="33355"/>
                <a:ext cx="3062174" cy="646331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) = (1, 1, 1)</a:t>
                </a:r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149" y="33355"/>
                <a:ext cx="3062174" cy="646331"/>
              </a:xfrm>
              <a:prstGeom prst="rect">
                <a:avLst/>
              </a:prstGeom>
              <a:blipFill>
                <a:blip r:embed="rId3"/>
                <a:stretch>
                  <a:fillRect t="-3670" b="-11927"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860749"/>
              </p:ext>
            </p:extLst>
          </p:nvPr>
        </p:nvGraphicFramePr>
        <p:xfrm>
          <a:off x="454889" y="743313"/>
          <a:ext cx="10284694" cy="5419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42347">
                  <a:extLst>
                    <a:ext uri="{9D8B030D-6E8A-4147-A177-3AD203B41FA5}">
                      <a16:colId xmlns:a16="http://schemas.microsoft.com/office/drawing/2014/main" val="1487772993"/>
                    </a:ext>
                  </a:extLst>
                </a:gridCol>
                <a:gridCol w="5142347">
                  <a:extLst>
                    <a:ext uri="{9D8B030D-6E8A-4147-A177-3AD203B41FA5}">
                      <a16:colId xmlns:a16="http://schemas.microsoft.com/office/drawing/2014/main" val="225301009"/>
                    </a:ext>
                  </a:extLst>
                </a:gridCol>
              </a:tblGrid>
              <a:tr h="50244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13369"/>
                  </a:ext>
                </a:extLst>
              </a:tr>
              <a:tr h="3952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30 </a:t>
                      </a:r>
                      <a:r>
                        <a:rPr lang="en-US" baseline="0" dirty="0" smtClean="0"/>
                        <a:t>degree Taylor Series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exact logarithmic terms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3049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597236" y="62266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Note: Number of obtained solutions for bimodal curve can be </a:t>
            </a:r>
          </a:p>
          <a:p>
            <a:r>
              <a:rPr lang="en-US" dirty="0"/>
              <a:t>increased if I run the code on a parallel machine.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6" t="7071" r="6364" b="13738"/>
          <a:stretch/>
        </p:blipFill>
        <p:spPr>
          <a:xfrm>
            <a:off x="5659579" y="795675"/>
            <a:ext cx="5082382" cy="4732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t="7273" r="6566" b="13535"/>
          <a:stretch/>
        </p:blipFill>
        <p:spPr>
          <a:xfrm>
            <a:off x="534152" y="795676"/>
            <a:ext cx="5046165" cy="473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066149" y="33355"/>
                <a:ext cx="3062174" cy="646331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) = (1, 1, 1)</a:t>
                </a:r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149" y="33355"/>
                <a:ext cx="3062174" cy="646331"/>
              </a:xfrm>
              <a:prstGeom prst="rect">
                <a:avLst/>
              </a:prstGeom>
              <a:blipFill>
                <a:blip r:embed="rId3"/>
                <a:stretch>
                  <a:fillRect t="-3670" b="-11927"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834423"/>
              </p:ext>
            </p:extLst>
          </p:nvPr>
        </p:nvGraphicFramePr>
        <p:xfrm>
          <a:off x="454889" y="743313"/>
          <a:ext cx="10284694" cy="5419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42347">
                  <a:extLst>
                    <a:ext uri="{9D8B030D-6E8A-4147-A177-3AD203B41FA5}">
                      <a16:colId xmlns:a16="http://schemas.microsoft.com/office/drawing/2014/main" val="1487772993"/>
                    </a:ext>
                  </a:extLst>
                </a:gridCol>
                <a:gridCol w="5142347">
                  <a:extLst>
                    <a:ext uri="{9D8B030D-6E8A-4147-A177-3AD203B41FA5}">
                      <a16:colId xmlns:a16="http://schemas.microsoft.com/office/drawing/2014/main" val="225301009"/>
                    </a:ext>
                  </a:extLst>
                </a:gridCol>
              </a:tblGrid>
              <a:tr h="50244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13369"/>
                  </a:ext>
                </a:extLst>
              </a:tr>
              <a:tr h="3952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30 </a:t>
                      </a:r>
                      <a:r>
                        <a:rPr lang="en-US" baseline="0" dirty="0" smtClean="0"/>
                        <a:t>degree Taylor Series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exact logarithmic terms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3049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597236" y="62266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Note: Number of obtained solutions for bimodal curve can be </a:t>
            </a:r>
          </a:p>
          <a:p>
            <a:r>
              <a:rPr lang="en-US" dirty="0"/>
              <a:t>increased if </a:t>
            </a:r>
            <a:r>
              <a:rPr lang="en-US" dirty="0" smtClean="0"/>
              <a:t>I run the code on a </a:t>
            </a:r>
            <a:r>
              <a:rPr lang="en-US" dirty="0"/>
              <a:t>parallel machine.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6" t="7273" r="6566" b="13535"/>
          <a:stretch/>
        </p:blipFill>
        <p:spPr>
          <a:xfrm>
            <a:off x="5652656" y="795677"/>
            <a:ext cx="5043055" cy="4763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3" t="7273" r="6566" b="13737"/>
          <a:stretch/>
        </p:blipFill>
        <p:spPr>
          <a:xfrm>
            <a:off x="496293" y="845443"/>
            <a:ext cx="5015187" cy="471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8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1, 3, 1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) = (1, 1, 1)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blipFill>
                <a:blip r:embed="rId3"/>
                <a:stretch>
                  <a:fillRect t="-3670" b="-11927"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376131"/>
              </p:ext>
            </p:extLst>
          </p:nvPr>
        </p:nvGraphicFramePr>
        <p:xfrm>
          <a:off x="454889" y="743313"/>
          <a:ext cx="10284694" cy="5419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42347">
                  <a:extLst>
                    <a:ext uri="{9D8B030D-6E8A-4147-A177-3AD203B41FA5}">
                      <a16:colId xmlns:a16="http://schemas.microsoft.com/office/drawing/2014/main" val="1487772993"/>
                    </a:ext>
                  </a:extLst>
                </a:gridCol>
                <a:gridCol w="5142347">
                  <a:extLst>
                    <a:ext uri="{9D8B030D-6E8A-4147-A177-3AD203B41FA5}">
                      <a16:colId xmlns:a16="http://schemas.microsoft.com/office/drawing/2014/main" val="225301009"/>
                    </a:ext>
                  </a:extLst>
                </a:gridCol>
              </a:tblGrid>
              <a:tr h="50244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13369"/>
                  </a:ext>
                </a:extLst>
              </a:tr>
              <a:tr h="3952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30 </a:t>
                      </a:r>
                      <a:r>
                        <a:rPr lang="en-US" baseline="0" dirty="0" smtClean="0"/>
                        <a:t>degree Taylor Series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exact logarithmic terms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3049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4" t="6666" r="6363" b="13333"/>
          <a:stretch/>
        </p:blipFill>
        <p:spPr>
          <a:xfrm>
            <a:off x="5694212" y="900332"/>
            <a:ext cx="4969131" cy="4718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" t="6667" r="5961" b="14141"/>
          <a:stretch/>
        </p:blipFill>
        <p:spPr>
          <a:xfrm>
            <a:off x="482599" y="935194"/>
            <a:ext cx="4981244" cy="46491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36191" y="6163030"/>
            <a:ext cx="6009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Number of obtained solutions for bimodal curve can be </a:t>
            </a:r>
          </a:p>
          <a:p>
            <a:r>
              <a:rPr lang="en-US" dirty="0"/>
              <a:t>increased if I run the code on a parallel machine.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2, 4, 1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) = (1, 1, 1)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blipFill>
                <a:blip r:embed="rId3"/>
                <a:stretch>
                  <a:fillRect t="-3670" b="-11927"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778126"/>
              </p:ext>
            </p:extLst>
          </p:nvPr>
        </p:nvGraphicFramePr>
        <p:xfrm>
          <a:off x="454889" y="743313"/>
          <a:ext cx="10284694" cy="5419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42347">
                  <a:extLst>
                    <a:ext uri="{9D8B030D-6E8A-4147-A177-3AD203B41FA5}">
                      <a16:colId xmlns:a16="http://schemas.microsoft.com/office/drawing/2014/main" val="1487772993"/>
                    </a:ext>
                  </a:extLst>
                </a:gridCol>
                <a:gridCol w="5142347">
                  <a:extLst>
                    <a:ext uri="{9D8B030D-6E8A-4147-A177-3AD203B41FA5}">
                      <a16:colId xmlns:a16="http://schemas.microsoft.com/office/drawing/2014/main" val="225301009"/>
                    </a:ext>
                  </a:extLst>
                </a:gridCol>
              </a:tblGrid>
              <a:tr h="50244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13369"/>
                  </a:ext>
                </a:extLst>
              </a:tr>
              <a:tr h="3952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30 </a:t>
                      </a:r>
                      <a:r>
                        <a:rPr lang="en-US" baseline="0" dirty="0" smtClean="0"/>
                        <a:t>degree Taylor Series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exact logarithmic terms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30495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9" t="7071" r="6364" b="13333"/>
          <a:stretch/>
        </p:blipFill>
        <p:spPr>
          <a:xfrm>
            <a:off x="5611091" y="864949"/>
            <a:ext cx="5103646" cy="47877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36191" y="6163030"/>
            <a:ext cx="6009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Number of obtained solutions for bimodal curve can be </a:t>
            </a:r>
          </a:p>
          <a:p>
            <a:r>
              <a:rPr lang="en-US" dirty="0"/>
              <a:t>increased if I run the code on a parallel machine.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8" t="6869" r="6565" b="13737"/>
          <a:stretch/>
        </p:blipFill>
        <p:spPr>
          <a:xfrm>
            <a:off x="574806" y="864949"/>
            <a:ext cx="5011439" cy="470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2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4,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) = (1, 1, 1)</a:t>
                </a:r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blipFill>
                <a:blip r:embed="rId3"/>
                <a:stretch>
                  <a:fillRect t="-3670" b="-11927"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096311"/>
              </p:ext>
            </p:extLst>
          </p:nvPr>
        </p:nvGraphicFramePr>
        <p:xfrm>
          <a:off x="454889" y="743313"/>
          <a:ext cx="10284694" cy="5419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42347">
                  <a:extLst>
                    <a:ext uri="{9D8B030D-6E8A-4147-A177-3AD203B41FA5}">
                      <a16:colId xmlns:a16="http://schemas.microsoft.com/office/drawing/2014/main" val="1487772993"/>
                    </a:ext>
                  </a:extLst>
                </a:gridCol>
                <a:gridCol w="5142347">
                  <a:extLst>
                    <a:ext uri="{9D8B030D-6E8A-4147-A177-3AD203B41FA5}">
                      <a16:colId xmlns:a16="http://schemas.microsoft.com/office/drawing/2014/main" val="225301009"/>
                    </a:ext>
                  </a:extLst>
                </a:gridCol>
              </a:tblGrid>
              <a:tr h="50244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13369"/>
                  </a:ext>
                </a:extLst>
              </a:tr>
              <a:tr h="3952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30 </a:t>
                      </a:r>
                      <a:r>
                        <a:rPr lang="en-US" baseline="0" dirty="0" smtClean="0"/>
                        <a:t>degree Taylor Series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exact logarithmic terms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3049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1" t="6464" r="6161" b="13333"/>
          <a:stretch/>
        </p:blipFill>
        <p:spPr>
          <a:xfrm>
            <a:off x="5652329" y="850774"/>
            <a:ext cx="4994867" cy="47326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4" t="2828" r="6970" b="13738"/>
          <a:stretch/>
        </p:blipFill>
        <p:spPr>
          <a:xfrm>
            <a:off x="516877" y="767644"/>
            <a:ext cx="4738255" cy="472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8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) = (1, 1, 1)</a:t>
                </a:r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blipFill>
                <a:blip r:embed="rId3"/>
                <a:stretch>
                  <a:fillRect t="-3670" b="-11927"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5058"/>
              </p:ext>
            </p:extLst>
          </p:nvPr>
        </p:nvGraphicFramePr>
        <p:xfrm>
          <a:off x="454889" y="743313"/>
          <a:ext cx="10284694" cy="5419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42347">
                  <a:extLst>
                    <a:ext uri="{9D8B030D-6E8A-4147-A177-3AD203B41FA5}">
                      <a16:colId xmlns:a16="http://schemas.microsoft.com/office/drawing/2014/main" val="1487772993"/>
                    </a:ext>
                  </a:extLst>
                </a:gridCol>
                <a:gridCol w="5142347">
                  <a:extLst>
                    <a:ext uri="{9D8B030D-6E8A-4147-A177-3AD203B41FA5}">
                      <a16:colId xmlns:a16="http://schemas.microsoft.com/office/drawing/2014/main" val="225301009"/>
                    </a:ext>
                  </a:extLst>
                </a:gridCol>
              </a:tblGrid>
              <a:tr h="50244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13369"/>
                  </a:ext>
                </a:extLst>
              </a:tr>
              <a:tr h="3952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30 </a:t>
                      </a:r>
                      <a:r>
                        <a:rPr lang="en-US" baseline="0" dirty="0" smtClean="0"/>
                        <a:t>degree Taylor Series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exact logarithmic terms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3049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4" t="6869" r="6767" b="13738"/>
          <a:stretch/>
        </p:blipFill>
        <p:spPr>
          <a:xfrm>
            <a:off x="5611091" y="781821"/>
            <a:ext cx="5114241" cy="48431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36191" y="6163030"/>
            <a:ext cx="6009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Number of obtained solutions for bimodal curve can be </a:t>
            </a:r>
          </a:p>
          <a:p>
            <a:r>
              <a:rPr lang="en-US" dirty="0"/>
              <a:t>increased if I run the code on a parallel machine.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" t="7070" r="6767" b="13939"/>
          <a:stretch/>
        </p:blipFill>
        <p:spPr>
          <a:xfrm>
            <a:off x="487785" y="809529"/>
            <a:ext cx="5123306" cy="48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4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6.5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) = (1, 1, 1)</a:t>
                </a:r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blipFill>
                <a:blip r:embed="rId3"/>
                <a:stretch>
                  <a:fillRect t="-3670" b="-11927"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33310"/>
              </p:ext>
            </p:extLst>
          </p:nvPr>
        </p:nvGraphicFramePr>
        <p:xfrm>
          <a:off x="454889" y="743313"/>
          <a:ext cx="10284694" cy="5419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42347">
                  <a:extLst>
                    <a:ext uri="{9D8B030D-6E8A-4147-A177-3AD203B41FA5}">
                      <a16:colId xmlns:a16="http://schemas.microsoft.com/office/drawing/2014/main" val="1487772993"/>
                    </a:ext>
                  </a:extLst>
                </a:gridCol>
                <a:gridCol w="5142347">
                  <a:extLst>
                    <a:ext uri="{9D8B030D-6E8A-4147-A177-3AD203B41FA5}">
                      <a16:colId xmlns:a16="http://schemas.microsoft.com/office/drawing/2014/main" val="225301009"/>
                    </a:ext>
                  </a:extLst>
                </a:gridCol>
              </a:tblGrid>
              <a:tr h="50244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13369"/>
                  </a:ext>
                </a:extLst>
              </a:tr>
              <a:tr h="3952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30 </a:t>
                      </a:r>
                      <a:r>
                        <a:rPr lang="en-US" baseline="0" dirty="0" smtClean="0"/>
                        <a:t>degree Taylor Series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exact logarithmic terms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3049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597236" y="62266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Note: Number of obtained solutions for bimodal curve can be </a:t>
            </a:r>
          </a:p>
          <a:p>
            <a:r>
              <a:rPr lang="en-US" dirty="0"/>
              <a:t>increased if I run the code on a parallel machine.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t="6869" r="6767" b="13738"/>
          <a:stretch/>
        </p:blipFill>
        <p:spPr>
          <a:xfrm>
            <a:off x="5624946" y="845939"/>
            <a:ext cx="5070854" cy="47790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3" t="7071" r="6566" b="13738"/>
          <a:stretch/>
        </p:blipFill>
        <p:spPr>
          <a:xfrm>
            <a:off x="508357" y="845939"/>
            <a:ext cx="5072806" cy="478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6.5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) = (1, 1, 1)</a:t>
                </a:r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blipFill>
                <a:blip r:embed="rId3"/>
                <a:stretch>
                  <a:fillRect t="-3670" b="-11927"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865091"/>
              </p:ext>
            </p:extLst>
          </p:nvPr>
        </p:nvGraphicFramePr>
        <p:xfrm>
          <a:off x="454889" y="743313"/>
          <a:ext cx="10284694" cy="5419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42347">
                  <a:extLst>
                    <a:ext uri="{9D8B030D-6E8A-4147-A177-3AD203B41FA5}">
                      <a16:colId xmlns:a16="http://schemas.microsoft.com/office/drawing/2014/main" val="1487772993"/>
                    </a:ext>
                  </a:extLst>
                </a:gridCol>
                <a:gridCol w="5142347">
                  <a:extLst>
                    <a:ext uri="{9D8B030D-6E8A-4147-A177-3AD203B41FA5}">
                      <a16:colId xmlns:a16="http://schemas.microsoft.com/office/drawing/2014/main" val="225301009"/>
                    </a:ext>
                  </a:extLst>
                </a:gridCol>
              </a:tblGrid>
              <a:tr h="50244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13369"/>
                  </a:ext>
                </a:extLst>
              </a:tr>
              <a:tr h="3952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30 </a:t>
                      </a:r>
                      <a:r>
                        <a:rPr lang="en-US" baseline="0" dirty="0" smtClean="0"/>
                        <a:t>degree Taylor Series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exact logarithmic terms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30495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5" t="7071" r="6767" b="13535"/>
          <a:stretch/>
        </p:blipFill>
        <p:spPr>
          <a:xfrm>
            <a:off x="5666508" y="784878"/>
            <a:ext cx="4997795" cy="468766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97236" y="62266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Note: Number of obtained solutions for bimodal curve can be </a:t>
            </a:r>
          </a:p>
          <a:p>
            <a:r>
              <a:rPr lang="en-US" dirty="0"/>
              <a:t>increased if I run the code on a parallel machine.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t="6869" r="6364" b="13738"/>
          <a:stretch/>
        </p:blipFill>
        <p:spPr>
          <a:xfrm>
            <a:off x="510309" y="784878"/>
            <a:ext cx="4997795" cy="468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8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6.5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) = (1, 1, 1)</a:t>
                </a:r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blipFill>
                <a:blip r:embed="rId3"/>
                <a:stretch>
                  <a:fillRect t="-3670" b="-11927"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404891"/>
              </p:ext>
            </p:extLst>
          </p:nvPr>
        </p:nvGraphicFramePr>
        <p:xfrm>
          <a:off x="454889" y="743313"/>
          <a:ext cx="10284694" cy="5419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42347">
                  <a:extLst>
                    <a:ext uri="{9D8B030D-6E8A-4147-A177-3AD203B41FA5}">
                      <a16:colId xmlns:a16="http://schemas.microsoft.com/office/drawing/2014/main" val="1487772993"/>
                    </a:ext>
                  </a:extLst>
                </a:gridCol>
                <a:gridCol w="5142347">
                  <a:extLst>
                    <a:ext uri="{9D8B030D-6E8A-4147-A177-3AD203B41FA5}">
                      <a16:colId xmlns:a16="http://schemas.microsoft.com/office/drawing/2014/main" val="225301009"/>
                    </a:ext>
                  </a:extLst>
                </a:gridCol>
              </a:tblGrid>
              <a:tr h="50244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13369"/>
                  </a:ext>
                </a:extLst>
              </a:tr>
              <a:tr h="3952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30 </a:t>
                      </a:r>
                      <a:r>
                        <a:rPr lang="en-US" baseline="0" dirty="0" smtClean="0"/>
                        <a:t>degree Taylor Series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exact logarithmic terms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3049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597236" y="62266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Note: Number of obtained solutions for bimodal curve can be </a:t>
            </a:r>
          </a:p>
          <a:p>
            <a:r>
              <a:rPr lang="en-US" dirty="0"/>
              <a:t>increased if I run the code on a parallel machine.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3" t="7272" r="6566" b="14142"/>
          <a:stretch/>
        </p:blipFill>
        <p:spPr>
          <a:xfrm>
            <a:off x="5752913" y="934221"/>
            <a:ext cx="4794059" cy="44829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t="7071" r="6767" b="13940"/>
          <a:stretch/>
        </p:blipFill>
        <p:spPr>
          <a:xfrm>
            <a:off x="612387" y="777716"/>
            <a:ext cx="4947915" cy="46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6.5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) = (1, 1, 1)</a:t>
                </a:r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171" y="33355"/>
                <a:ext cx="2716130" cy="646331"/>
              </a:xfrm>
              <a:prstGeom prst="rect">
                <a:avLst/>
              </a:prstGeom>
              <a:blipFill>
                <a:blip r:embed="rId3"/>
                <a:stretch>
                  <a:fillRect t="-3670" b="-11927"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405332"/>
              </p:ext>
            </p:extLst>
          </p:nvPr>
        </p:nvGraphicFramePr>
        <p:xfrm>
          <a:off x="454889" y="743313"/>
          <a:ext cx="10284694" cy="5419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42347">
                  <a:extLst>
                    <a:ext uri="{9D8B030D-6E8A-4147-A177-3AD203B41FA5}">
                      <a16:colId xmlns:a16="http://schemas.microsoft.com/office/drawing/2014/main" val="1487772993"/>
                    </a:ext>
                  </a:extLst>
                </a:gridCol>
                <a:gridCol w="5142347">
                  <a:extLst>
                    <a:ext uri="{9D8B030D-6E8A-4147-A177-3AD203B41FA5}">
                      <a16:colId xmlns:a16="http://schemas.microsoft.com/office/drawing/2014/main" val="225301009"/>
                    </a:ext>
                  </a:extLst>
                </a:gridCol>
              </a:tblGrid>
              <a:tr h="50244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13369"/>
                  </a:ext>
                </a:extLst>
              </a:tr>
              <a:tr h="3952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50 degree Taylor Series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Binodal line plotted by using</a:t>
                      </a:r>
                      <a:r>
                        <a:rPr lang="en-US" baseline="0" dirty="0" smtClean="0"/>
                        <a:t> exact logarithmic terms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3049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597236" y="62266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Note: Number of obtained solutions for bimodal curve can be </a:t>
            </a:r>
          </a:p>
          <a:p>
            <a:r>
              <a:rPr lang="en-US" dirty="0"/>
              <a:t>increased if I run the code on a parallel machine.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7" t="7071" r="6566" b="13333"/>
          <a:stretch/>
        </p:blipFill>
        <p:spPr>
          <a:xfrm>
            <a:off x="5652657" y="795677"/>
            <a:ext cx="5017826" cy="4718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3" t="7071" r="6566" b="13940"/>
          <a:stretch/>
        </p:blipFill>
        <p:spPr>
          <a:xfrm>
            <a:off x="482600" y="781821"/>
            <a:ext cx="5003802" cy="470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6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600</Words>
  <Application>Microsoft Office PowerPoint</Application>
  <PresentationFormat>Widescreen</PresentationFormat>
  <Paragraphs>100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Ehsan Esfahani</dc:creator>
  <cp:lastModifiedBy>Ehsan Esfahani</cp:lastModifiedBy>
  <cp:revision>59</cp:revision>
  <dcterms:created xsi:type="dcterms:W3CDTF">2020-03-22T19:40:13Z</dcterms:created>
  <dcterms:modified xsi:type="dcterms:W3CDTF">2020-03-23T07:28:14Z</dcterms:modified>
</cp:coreProperties>
</file>